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034" y="142852"/>
            <a:ext cx="807249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Обеспечение пожарной безопасности при проведении</a:t>
            </a:r>
          </a:p>
          <a:p>
            <a:pPr algn="ctr"/>
            <a:r>
              <a:rPr lang="ru-RU" sz="2400" dirty="0" smtClean="0"/>
              <a:t>Новогодних мероприятий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773"/>
            <a:ext cx="9144000" cy="580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713817" cy="634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6000792" cy="373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072074"/>
            <a:ext cx="4143404" cy="148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214290"/>
            <a:ext cx="7929618" cy="12144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ЕДИНАЯ СЛУЖБА  СПАСЕНИЯ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142852"/>
            <a:ext cx="900115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Новогодние праздники - это пора массовых утренников, вечеров отдыха. И только строгое соблюдение требований правил пожарной безопасности при организации и проведении праздничных мероприятий поможет избежать травм, увечий, а также встретить Новый год более безопасно.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635798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285728"/>
            <a:ext cx="857256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Ответственным за обеспечение пожарной безопасности при проведении культурно-массовых мероприятий (вечеров, спектаклей, новогодних елок и т.п.)  является руководитель учреждения.  Учитывая большое скопление людей на объекте во время проведения Новогодних мероприятий , необходимо со всей ответственностью отнестись к вопросам обеспечения надежной противопожарной защиты мест проведения праздничных мероприятий.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360047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071678"/>
            <a:ext cx="1999669" cy="100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143248"/>
            <a:ext cx="13763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929198"/>
            <a:ext cx="1406504" cy="140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2500298" y="2143116"/>
            <a:ext cx="3071834" cy="4500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Перед началом новогодних мероприятий руководитель учреждения должен тщательно проверить все помещения, эвакуационные пути и выходы на соответствие их требованиям пожарной безопасности, а также убедиться в наличии и исправном состоянии средств пожаротушения, связи и пожарной автоматики. Все выявленные недостатки должны быть устранены до начала культурно-массового мероприятия. </a:t>
            </a:r>
          </a:p>
          <a:p>
            <a:pPr algn="ctr"/>
            <a:endParaRPr lang="ru-RU" sz="14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643570" y="2500306"/>
            <a:ext cx="78581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715008" y="3643314"/>
            <a:ext cx="78581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715008" y="5214950"/>
            <a:ext cx="78581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0"/>
            <a:ext cx="8999537" cy="614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142844" y="5643578"/>
            <a:ext cx="8858312" cy="12144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 время проведения новогодних мероприятий должно быть обеспечено дежурство на сцене и в зальных помещениях ответственных лиц из числа работников учреждения, членов добровольных пожарных формирований.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785255" cy="494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5072074"/>
            <a:ext cx="8572560" cy="17859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Во время проведения культурно-массового мероприятия с детьми должны неотлучно находиться дежурный преподаватель, классные руководители или воспитатели. Эти лица должны быть проинструктированы о мерах пожарной безопасности и порядке эвакуации детей в случае возникновения пожара и обязаны обеспечить строгое соблюдение требований пожарной безопасности при проведении культурно-массового мероприятия.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072362" cy="425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071678"/>
            <a:ext cx="142846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1585913" cy="79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4929198"/>
            <a:ext cx="842968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Этажи и помещения, где проводятся новогодние мероприятия, должны иметь не менее двух рассредоточенных эвакуационных выходов. Допускается использовать только помещения, расположенные не выше 2-го этажа в зданиях с горючими перекрытиями.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29684" cy="421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4714884"/>
            <a:ext cx="864396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Эвакуационные выходы из помещений должны быть обозначены световыми указателями с надписью "Выход" белого цвета на зеленом фоне, подключенными к сети аварийного или эвакуационного освещения здания. При наличии людей в помещениях световые указатели должны быть во включенном состоянии.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3817" cy="59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2357454" cy="501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3000364" y="357166"/>
            <a:ext cx="6143636" cy="6143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/>
          </a:p>
          <a:p>
            <a:r>
              <a:rPr lang="ru-RU" sz="1400" b="1" dirty="0" smtClean="0"/>
              <a:t>                        При оформлении елки запрещается:</a:t>
            </a:r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- использовать для украшения целлулоидные и другие легковоспламеняющиеся игрушки и украшения; </a:t>
            </a:r>
          </a:p>
          <a:p>
            <a:r>
              <a:rPr lang="ru-RU" sz="1400" dirty="0" smtClean="0"/>
              <a:t> -применять для иллюминации елки свечи, бенгальские огни, фейерверки и т.п.; </a:t>
            </a:r>
          </a:p>
          <a:p>
            <a:r>
              <a:rPr lang="ru-RU" sz="1400" dirty="0" smtClean="0"/>
              <a:t> -обкладывать подставку и украшать ветки ватой и игрушками из нее, не пропитанными огнезащитным составом. </a:t>
            </a:r>
          </a:p>
          <a:p>
            <a:r>
              <a:rPr lang="ru-RU" sz="1400" dirty="0" smtClean="0"/>
              <a:t> В помещениях, используемых для проведения праздничных мероприятий, запрещается: </a:t>
            </a:r>
          </a:p>
          <a:p>
            <a:r>
              <a:rPr lang="ru-RU" sz="1400" dirty="0" smtClean="0"/>
              <a:t> -проведение мероприятий при запертых распашных решетках на окнах помещений, в которых они проводятся; </a:t>
            </a:r>
          </a:p>
          <a:p>
            <a:r>
              <a:rPr lang="ru-RU" sz="1400" dirty="0" smtClean="0"/>
              <a:t> -применять дуговые прожекторы, свечи и хлопушки, устраивать фейерверки и другие световые пожароопасные эффекты, которые могут привести к пожару; </a:t>
            </a:r>
          </a:p>
          <a:p>
            <a:r>
              <a:rPr lang="ru-RU" sz="1400" dirty="0" smtClean="0"/>
              <a:t> -украшать елку целлулоидными игрушками, а также марлей и ватой, не пропитанными огнезащитными составами; </a:t>
            </a:r>
          </a:p>
          <a:p>
            <a:r>
              <a:rPr lang="ru-RU" sz="1400" dirty="0" smtClean="0"/>
              <a:t> -одевать детей в костюмы из легкогорючих материалов; </a:t>
            </a:r>
          </a:p>
          <a:p>
            <a:r>
              <a:rPr lang="ru-RU" sz="1400" dirty="0" smtClean="0"/>
              <a:t> проводить огневые, покрасочные и другие пожароопасные и взрывопожароопасные работы; </a:t>
            </a:r>
          </a:p>
          <a:p>
            <a:r>
              <a:rPr lang="ru-RU" sz="1400" dirty="0" smtClean="0"/>
              <a:t> -использовать ставни на окнах для затемнения помещений; </a:t>
            </a:r>
          </a:p>
          <a:p>
            <a:r>
              <a:rPr lang="ru-RU" sz="1400" dirty="0" smtClean="0"/>
              <a:t> - уменьшать ширину проходов между рядами и устанавливать в проходах </a:t>
            </a:r>
          </a:p>
          <a:p>
            <a:r>
              <a:rPr lang="ru-RU" sz="1400" dirty="0" smtClean="0"/>
              <a:t>дополнительные кресла, стулья и т. п.; </a:t>
            </a:r>
          </a:p>
          <a:p>
            <a:r>
              <a:rPr lang="ru-RU" sz="1400" dirty="0" smtClean="0"/>
              <a:t> полностью гасить свет в помещении во время спектаклей или представлений; </a:t>
            </a:r>
          </a:p>
          <a:p>
            <a:r>
              <a:rPr lang="ru-RU" sz="1400" dirty="0" smtClean="0"/>
              <a:t> допускать заполнение помещений людьми сверх установленной        </a:t>
            </a:r>
          </a:p>
          <a:p>
            <a:r>
              <a:rPr lang="ru-RU" sz="1400" dirty="0" smtClean="0"/>
              <a:t>         нормы. </a:t>
            </a:r>
          </a:p>
          <a:p>
            <a:pPr algn="ctr"/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307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 Николаевна</dc:creator>
  <cp:lastModifiedBy>Алёна Николаевна</cp:lastModifiedBy>
  <cp:revision>8</cp:revision>
  <dcterms:modified xsi:type="dcterms:W3CDTF">2022-12-12T06:06:04Z</dcterms:modified>
</cp:coreProperties>
</file>