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AB44-896D-4D10-A109-9C4957BD4002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B1A-753D-44F1-BF3C-91D348146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AB44-896D-4D10-A109-9C4957BD4002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6B1A-753D-44F1-BF3C-91D348146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b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речевого развития детей в группе компенсирующей направленности (нарушение речи)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«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Центр речевого развития»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включает обязательно раздел по формированию лексико-грамматических категорий и развитию связной речи, который классифицируется на следующие зоны: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зона лексического развития (муляжи, игрушки, картинки по лексическим темам, домино и лото, предметные и сюжетные картинки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7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8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3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Цель:  раскрыть особенности развивающей предметно-пространственной среды в группах компенсирующей направленности для детей с нарушениями речи.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среды предполагает  периодическую сменяемость игрового материала, появление новых предметов, стимулирующих ,познавательную и исследовательскую активность детей.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среды предполагает: свободный доступ детей к играм, игрушкам, материалам, пособиям, обеспечивающим все основные виды детской активности; исправность и сохранность материалов и оборудования.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Безопасность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среды предполагает соответствие всех её элементов требованиям по обеспечению надёжности и безопасности их использования.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8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Создание условий  для речевого развития детей в группе компенсирующей направленности (нарушение речи) </vt:lpstr>
      <vt:lpstr>Цель:  раскрыть особенности развивающей предметно-пространственной среды в группах компенсирующей направленности для детей с нарушениями речи. </vt:lpstr>
      <vt:lpstr>Презентация PowerPoint</vt:lpstr>
      <vt:lpstr>Презентация PowerPoint</vt:lpstr>
      <vt:lpstr>Вариативность среды предполагает  периодическую сменяемость игрового материала, появление новых предметов, стимулирующих ,познавательную и исследовательскую активность детей.    Доступность среды предполагает: свободный доступ детей к играм, игрушкам, материалам, пособиям, обеспечивающим все основные виды детской активности; исправность и сохранность материалов и оборудования.    Безопасность среды предполагает соответствие всех её элементов требованиям по обеспечению надёжности и безопасности их использования.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«Центр речевого развития»  включает обязательно раздел по формированию лексико-грамматических категорий и развитию связной речи, который классифицируется на следующие зоны:  </vt:lpstr>
      <vt:lpstr> зона лексического развития (муляжи, игрушки, картинки по лексическим темам, домино и лото, предметные и сюжетные картинки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Создание условий  для речевого развития детей в группе компенсирующей направленности (нарушение речи) </dc:title>
  <dc:creator>Нина</dc:creator>
  <cp:lastModifiedBy>Нина</cp:lastModifiedBy>
  <cp:revision>1</cp:revision>
  <dcterms:created xsi:type="dcterms:W3CDTF">2016-12-13T05:36:51Z</dcterms:created>
  <dcterms:modified xsi:type="dcterms:W3CDTF">2016-12-13T05:36:51Z</dcterms:modified>
</cp:coreProperties>
</file>